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400441-EC36-8E4C-947B-F1309E72701A}" v="3" dt="2026-04-09T20:47:16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undo custSel addSld delSld modSld modMainMaster">
      <pc:chgData name="Hanne Liv Gryting" userId="d55e2bfa-772b-47b3-a105-54a9f5c6fbde" providerId="ADAL" clId="{F047557D-4E65-51B3-8759-A83AB81584A5}" dt="2026-04-09T20:47:16.966" v="20"/>
      <pc:docMkLst>
        <pc:docMk/>
      </pc:docMkLst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1399453655" sldId="256"/>
        </pc:sldMkLst>
      </pc:sldChg>
      <pc:sldChg chg="addSp delSp modSp mod">
        <pc:chgData name="Hanne Liv Gryting" userId="d55e2bfa-772b-47b3-a105-54a9f5c6fbde" providerId="ADAL" clId="{F047557D-4E65-51B3-8759-A83AB81584A5}" dt="2026-04-09T20:21:54.420" v="19" actId="478"/>
        <pc:sldMkLst>
          <pc:docMk/>
          <pc:sldMk cId="2433374918" sldId="257"/>
        </pc:sldMkLst>
        <pc:picChg chg="add del mod">
          <ac:chgData name="Hanne Liv Gryting" userId="d55e2bfa-772b-47b3-a105-54a9f5c6fbde" providerId="ADAL" clId="{F047557D-4E65-51B3-8759-A83AB81584A5}" dt="2026-04-09T20:21:54.420" v="19" actId="478"/>
          <ac:picMkLst>
            <pc:docMk/>
            <pc:sldMk cId="2433374918" sldId="257"/>
            <ac:picMk id="2" creationId="{56F7D73B-E4AF-3D78-F1FD-02FDED4F2482}"/>
          </ac:picMkLst>
        </pc:picChg>
        <pc:picChg chg="add mod">
          <ac:chgData name="Hanne Liv Gryting" userId="d55e2bfa-772b-47b3-a105-54a9f5c6fbde" providerId="ADAL" clId="{F047557D-4E65-51B3-8759-A83AB81584A5}" dt="2026-04-09T20:21:52.549" v="18"/>
          <ac:picMkLst>
            <pc:docMk/>
            <pc:sldMk cId="2433374918" sldId="257"/>
            <ac:picMk id="3" creationId="{94B476CB-DB4F-8CDB-5609-9F319617AA9F}"/>
          </ac:picMkLst>
        </pc:picChg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7:16.966" v="20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7:16.966" v="20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14:48.789" v="15" actId="680"/>
        <pc:sldMkLst>
          <pc:docMk/>
          <pc:sldMk cId="1442631320" sldId="263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14:53.362" v="16" actId="680"/>
        <pc:sldMkLst>
          <pc:docMk/>
          <pc:sldMk cId="2194084046" sldId="264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15:03.734" v="17" actId="680"/>
        <pc:sldMkLst>
          <pc:docMk/>
          <pc:sldMk cId="2260932271" sldId="265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14:44.092" v="14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14:03.937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14:03.937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13:14.400" v="0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14:03.937" v="8" actId="14100"/>
            <ac:picMkLst>
              <pc:docMk/>
              <pc:sldMasterMk cId="3838146109" sldId="2147483648"/>
              <pc:sldLayoutMk cId="53344019" sldId="2147483696"/>
              <ac:picMk id="4" creationId="{A0F0B5E6-AD49-B806-CB30-F57EA0A0CCE0}"/>
            </ac:picMkLst>
          </pc:picChg>
          <pc:picChg chg="del">
            <ac:chgData name="Hanne Liv Gryting" userId="d55e2bfa-772b-47b3-a105-54a9f5c6fbde" providerId="ADAL" clId="{F047557D-4E65-51B3-8759-A83AB81584A5}" dt="2026-04-09T20:13:17.792" v="2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13:21.210" v="3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13:21.210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13:16.632" v="1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A0F0B5E6-AD49-B806-CB30-F57EA0A0CC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531C9924-F0C5-E375-B1CC-08054EBD41E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43825A4D-F9F2-D679-540D-01D81F436B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38CD4FA6-D376-8895-B656-F020D3901C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DB0A33E6-0495-D6D9-A2F7-5098251D79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F479F8CC-05AC-088D-6342-DE7FC54357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65EDEA78-AA38-11AE-28EA-82568CED34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D4BF8965-8B09-2344-B3C5-D8FBE3B4D5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AAF66FFF-3D15-1439-CE5A-FA55A645B7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688DFE43-A642-3EE2-617E-30DD8073F7B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839241F5-0C45-0662-EA6F-96A3ABE292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960798EA-553B-6F6C-CFDC-6D06811237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26536BE9-C1A5-8B87-73AE-38C6705B87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B4DDAA35-2E2A-1DAC-C149-EF8914DE0F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A970698C-4C28-45A7-D34A-AA419F14A3D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0B920490-FC11-3F4A-C41A-16AD5BA7D04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906971EE-36F8-44A1-5364-968AC3C4DE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6A972306-3A48-F19A-56A0-FE79736A76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148926A8-EC72-EEAA-FF0E-9C176132615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9B22BD92-0A3E-B18A-5547-85F7B42861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5921EB37-7FF7-436C-AC6E-FC3FB53828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0EC8E682-66B0-8149-80CE-5F2B202426B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702"/>
            <a:ext cx="2025080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FA341B8A-9DD1-660F-BFA6-E825B03892F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1EE596A7-11D3-1E33-83DE-3FF30C9D53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72"/>
            <a:ext cx="2024724" cy="8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0" name="Bilde 19">
            <a:extLst>
              <a:ext uri="{FF2B5EF4-FFF2-40B4-BE49-F238E27FC236}">
                <a16:creationId xmlns:a16="http://schemas.microsoft.com/office/drawing/2014/main" id="{19B3B5EA-A3DF-5B7B-82E8-D00DDCF8E1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72"/>
            <a:ext cx="2024724" cy="8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614400CC-5E65-460B-6FC8-162E9732865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0"/>
            <a:ext cx="2025080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76414C2-D366-E5C5-98EF-FFD3E6BC3B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5FB88A5-ABBF-CBF3-2FF8-D7E6614FF5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42631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18EF240-0AE4-373B-5476-C553845E2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4A9EAFF-D4ED-8D91-6E0B-FB6432747BA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594A7BEB-E07C-28A1-CB78-ED41231D1936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94084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5F34E20-3428-EDC4-04D3-17756F562F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6C57427-3DDE-795D-6D6C-9EB9745D77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60932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4B476CB-DB4F-8CDB-5609-9F319617AA9F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9FCE1B-A486-4F96-91D1-845CA970B15F}">
  <ds:schemaRefs>
    <ds:schemaRef ds:uri="http://schemas.openxmlformats.org/package/2006/metadata/core-properties"/>
    <ds:schemaRef ds:uri="http://purl.org/dc/dcmitype/"/>
    <ds:schemaRef ds:uri="7f71b5f3-c6b4-4442-86ee-8130fab3113a"/>
    <ds:schemaRef ds:uri="http://schemas.microsoft.com/office/infopath/2007/PartnerControls"/>
    <ds:schemaRef ds:uri="30a71399-637f-4a89-8bae-72aa2dedfa27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CD8D383-03CC-40F8-8A2B-838C6F9DC1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451CE0-CA23-46E1-8C38-61AE73BAAF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1971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26</cp:revision>
  <dcterms:created xsi:type="dcterms:W3CDTF">2025-09-10T11:13:11Z</dcterms:created>
  <dcterms:modified xsi:type="dcterms:W3CDTF">2026-04-09T20:47:18Z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